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0" autoAdjust="0"/>
    <p:restoredTop sz="94620" autoAdjust="0"/>
  </p:normalViewPr>
  <p:slideViewPr>
    <p:cSldViewPr>
      <p:cViewPr varScale="1">
        <p:scale>
          <a:sx n="66" d="100"/>
          <a:sy n="66" d="100"/>
        </p:scale>
        <p:origin x="-100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225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75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14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8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096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24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03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302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60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296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133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D32E-397D-4686-8FAE-6D7370BE9F3B}" type="datetimeFigureOut">
              <a:rPr lang="en-CA" smtClean="0"/>
              <a:t>2020-02-27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F8CA4-9910-4470-BAA9-810CA524E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29178" t="16232" r="29780" b="16433"/>
          <a:stretch/>
        </p:blipFill>
        <p:spPr bwMode="auto">
          <a:xfrm>
            <a:off x="1547664" y="-243408"/>
            <a:ext cx="6408712" cy="7051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3382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2665" t="18838" r="15190" b="29660"/>
          <a:stretch/>
        </p:blipFill>
        <p:spPr bwMode="auto">
          <a:xfrm>
            <a:off x="-36512" y="-27384"/>
            <a:ext cx="4536504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12825" t="18838" r="15030" b="30060"/>
          <a:stretch/>
        </p:blipFill>
        <p:spPr bwMode="auto">
          <a:xfrm>
            <a:off x="4499992" y="-27384"/>
            <a:ext cx="4680520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12665" t="18638" r="15190" b="30060"/>
          <a:stretch/>
        </p:blipFill>
        <p:spPr bwMode="auto">
          <a:xfrm>
            <a:off x="2123728" y="3284984"/>
            <a:ext cx="4968551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52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2986" t="10621" r="15191" b="29860"/>
          <a:stretch/>
        </p:blipFill>
        <p:spPr bwMode="auto">
          <a:xfrm>
            <a:off x="0" y="-171400"/>
            <a:ext cx="9144000" cy="70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7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437" t="19038" r="21283" b="312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78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9039" r="20962" b="30060"/>
          <a:stretch/>
        </p:blipFill>
        <p:spPr bwMode="auto">
          <a:xfrm>
            <a:off x="0" y="0"/>
            <a:ext cx="9180512" cy="688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4272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6" t="19039" r="21123" b="300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03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637" r="21122" b="2986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2276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399" t="18637" r="20962" b="2986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8573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918" t="20041" r="21442" b="30059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694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8" t="18638" r="21763" b="300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9867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8838" r="21443" b="30059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26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20781" r="19750" b="46719"/>
          <a:stretch/>
        </p:blipFill>
        <p:spPr bwMode="auto">
          <a:xfrm>
            <a:off x="683568" y="188640"/>
            <a:ext cx="734481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31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437" t="18638" r="20642" b="300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2415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8838" r="20321" b="2966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1671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9040" r="20962" b="30059"/>
          <a:stretch/>
        </p:blipFill>
        <p:spPr bwMode="auto">
          <a:xfrm>
            <a:off x="1" y="0"/>
            <a:ext cx="903649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4375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238" t="18638" r="21123" b="30060"/>
          <a:stretch/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0128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637" r="20962" b="29860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7405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8637" r="21443" b="29860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4443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9038" r="20641" b="298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5100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638" r="21122" b="300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424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8637" r="20962" b="2986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9860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8637" r="20962" b="302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25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6616" t="18488" r="43760" b="39564"/>
          <a:stretch/>
        </p:blipFill>
        <p:spPr bwMode="auto">
          <a:xfrm>
            <a:off x="0" y="932259"/>
            <a:ext cx="9036496" cy="5953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How do we sing: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9666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918" t="18836" r="20801" b="30863"/>
          <a:stretch/>
        </p:blipFill>
        <p:spPr bwMode="auto">
          <a:xfrm>
            <a:off x="0" y="0"/>
            <a:ext cx="9144000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601199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Heart Rate of singers becomes synchronised in performance.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35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838" r="20802" b="3005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3309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7796" t="18437" r="20641" b="296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7788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9239" r="20641" b="2986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3184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838" r="20962" b="30059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5656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399" t="18838" r="20962" b="300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2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9038" r="20802" b="2986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702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9038" r="20641" b="298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4221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918" t="18837" r="21122" b="2986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9169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838" r="21443" b="310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75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9780" t="19038" r="15350" b="1763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9776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9038" r="21282" b="298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7065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9037" r="21122" b="308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344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9038" r="21122" b="298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5611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9038" r="21122" b="298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4414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20040" r="21282" b="302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8055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9038" r="21282" b="312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3359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838" r="20802" b="3005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629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9038" r="20641" b="2986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3603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8636" r="20641" b="3086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7417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8837" r="20641" b="2986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225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7" t="18838" r="21122" b="302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841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18837" r="20641" b="29860"/>
          <a:stretch/>
        </p:blipFill>
        <p:spPr bwMode="auto">
          <a:xfrm>
            <a:off x="0" y="0"/>
            <a:ext cx="903649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8830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918" t="19039" r="20481" b="3006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2482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918" t="18838" r="20801" b="2966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3165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932" t="12024" r="49179" b="501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6914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2284" t="17836" r="22405" b="35070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4514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2284" t="18437" r="22405" b="35271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8080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215" t="18237" r="37475" b="35471"/>
          <a:stretch/>
        </p:blipFill>
        <p:spPr bwMode="auto">
          <a:xfrm>
            <a:off x="107505" y="0"/>
            <a:ext cx="903649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36859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7797" t="18437" r="18557" b="27656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470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9137" t="26854" r="32666" b="290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4170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8" t="25851" r="18397" b="276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9628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9939" t="22044" r="15672" b="15029"/>
          <a:stretch/>
        </p:blipFill>
        <p:spPr bwMode="auto">
          <a:xfrm>
            <a:off x="-36512" y="-27384"/>
            <a:ext cx="4419600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18597" t="19039" r="20962" b="29860"/>
          <a:stretch/>
        </p:blipFill>
        <p:spPr bwMode="auto">
          <a:xfrm>
            <a:off x="4383089" y="-27384"/>
            <a:ext cx="4797424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18597" t="18437" r="20962" b="29860"/>
          <a:stretch/>
        </p:blipFill>
        <p:spPr bwMode="auto">
          <a:xfrm>
            <a:off x="-36512" y="3501008"/>
            <a:ext cx="4419600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18597" t="18638" r="20962" b="30060"/>
          <a:stretch/>
        </p:blipFill>
        <p:spPr bwMode="auto">
          <a:xfrm>
            <a:off x="4383088" y="3501008"/>
            <a:ext cx="4797423" cy="3333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2498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214" t="26452" r="32345" b="29259"/>
          <a:stretch/>
        </p:blipFill>
        <p:spPr bwMode="auto">
          <a:xfrm>
            <a:off x="1" y="-60122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61560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No voice box – just air + resonators</a:t>
            </a:r>
          </a:p>
        </p:txBody>
      </p:sp>
    </p:spTree>
    <p:extLst>
      <p:ext uri="{BB962C8B-B14F-4D97-AF65-F5344CB8AC3E}">
        <p14:creationId xmlns:p14="http://schemas.microsoft.com/office/powerpoint/2010/main" val="162868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7955" t="18637" r="17917" b="276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6237312"/>
            <a:ext cx="677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No diaphragm: pushes down with arms on wheelchair for air support</a:t>
            </a:r>
          </a:p>
        </p:txBody>
      </p:sp>
    </p:spTree>
    <p:extLst>
      <p:ext uri="{BB962C8B-B14F-4D97-AF65-F5344CB8AC3E}">
        <p14:creationId xmlns:p14="http://schemas.microsoft.com/office/powerpoint/2010/main" val="35135267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2665" t="18838" r="13267" b="18437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4467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856" t="24850" r="32986" b="2505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0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2665" t="18637" r="13106" b="188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66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437" t="20441" r="21123" b="30060"/>
          <a:stretch/>
        </p:blipFill>
        <p:spPr bwMode="auto">
          <a:xfrm>
            <a:off x="1" y="0"/>
            <a:ext cx="903649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13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97" t="18838" r="20962" b="30059"/>
          <a:stretch/>
        </p:blipFill>
        <p:spPr bwMode="auto">
          <a:xfrm>
            <a:off x="1547665" y="-27384"/>
            <a:ext cx="597666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18597" t="19038" r="20962" b="29860"/>
          <a:stretch/>
        </p:blipFill>
        <p:spPr bwMode="auto">
          <a:xfrm>
            <a:off x="1547665" y="3356992"/>
            <a:ext cx="5976664" cy="3528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292494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Vocal folds pulsate from bottom to top</a:t>
            </a:r>
          </a:p>
        </p:txBody>
      </p:sp>
    </p:spTree>
    <p:extLst>
      <p:ext uri="{BB962C8B-B14F-4D97-AF65-F5344CB8AC3E}">
        <p14:creationId xmlns:p14="http://schemas.microsoft.com/office/powerpoint/2010/main" val="8193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238" t="18637" r="21123" b="29860"/>
          <a:stretch/>
        </p:blipFill>
        <p:spPr bwMode="auto">
          <a:xfrm>
            <a:off x="2123728" y="-27384"/>
            <a:ext cx="4968552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18597" t="19038" r="20962" b="29860"/>
          <a:stretch/>
        </p:blipFill>
        <p:spPr bwMode="auto">
          <a:xfrm>
            <a:off x="2123728" y="3501008"/>
            <a:ext cx="4968551" cy="3384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6736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41</Words>
  <Application>Microsoft Office PowerPoint</Application>
  <PresentationFormat>On-screen Show (4:3)</PresentationFormat>
  <Paragraphs>5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Toronto District School Board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Kettle, Robert</dc:creator>
  <cp:lastModifiedBy>Kettle, Robert</cp:lastModifiedBy>
  <cp:revision>7</cp:revision>
  <dcterms:created xsi:type="dcterms:W3CDTF">2020-02-27T22:36:55Z</dcterms:created>
  <dcterms:modified xsi:type="dcterms:W3CDTF">2020-02-27T23:38:11Z</dcterms:modified>
</cp:coreProperties>
</file>